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29"/>
  </p:notesMasterIdLst>
  <p:sldIdLst>
    <p:sldId id="263" r:id="rId2"/>
    <p:sldId id="318" r:id="rId3"/>
    <p:sldId id="320" r:id="rId4"/>
    <p:sldId id="312" r:id="rId5"/>
    <p:sldId id="297" r:id="rId6"/>
    <p:sldId id="326" r:id="rId7"/>
    <p:sldId id="304" r:id="rId8"/>
    <p:sldId id="327" r:id="rId9"/>
    <p:sldId id="303" r:id="rId10"/>
    <p:sldId id="322" r:id="rId11"/>
    <p:sldId id="323" r:id="rId12"/>
    <p:sldId id="324" r:id="rId13"/>
    <p:sldId id="289" r:id="rId14"/>
    <p:sldId id="306" r:id="rId15"/>
    <p:sldId id="307" r:id="rId16"/>
    <p:sldId id="308" r:id="rId17"/>
    <p:sldId id="309" r:id="rId18"/>
    <p:sldId id="310" r:id="rId19"/>
    <p:sldId id="316" r:id="rId20"/>
    <p:sldId id="317" r:id="rId21"/>
    <p:sldId id="311" r:id="rId22"/>
    <p:sldId id="295" r:id="rId23"/>
    <p:sldId id="315" r:id="rId24"/>
    <p:sldId id="296" r:id="rId25"/>
    <p:sldId id="325" r:id="rId26"/>
    <p:sldId id="321" r:id="rId27"/>
    <p:sldId id="26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63834" autoAdjust="0"/>
  </p:normalViewPr>
  <p:slideViewPr>
    <p:cSldViewPr snapToGrid="0">
      <p:cViewPr varScale="1">
        <p:scale>
          <a:sx n="74" d="100"/>
          <a:sy n="74" d="100"/>
        </p:scale>
        <p:origin x="19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C80DE-AD3A-4E03-A15F-34D5167880B2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979B0-7472-4D3E-A25E-09420CBF4A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866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376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364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D979B0-7472-4D3E-A25E-09420CBF4A81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16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325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55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27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953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25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66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45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9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69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60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55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1620B6B-05D9-4C55-AB2F-D6BC77085B23}" type="datetimeFigureOut">
              <a:rPr lang="en-GB" smtClean="0"/>
              <a:t>09/12/2018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F9429B-F80A-403C-A690-82293DA20C6C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52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7D83-10BF-4E54-8182-B0AFAA32B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5920" y="5558778"/>
            <a:ext cx="2277325" cy="53134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3600" dirty="0"/>
              <a:t>Tom Gibbs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522D7BD-61DA-4E52-B55D-E23A311F6C2B}"/>
              </a:ext>
            </a:extLst>
          </p:cNvPr>
          <p:cNvSpPr txBox="1">
            <a:spLocks/>
          </p:cNvSpPr>
          <p:nvPr/>
        </p:nvSpPr>
        <p:spPr>
          <a:xfrm>
            <a:off x="4353197" y="2185849"/>
            <a:ext cx="3485606" cy="9145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4800" dirty="0">
                <a:latin typeface="+mj-lt"/>
              </a:rPr>
              <a:t>Ship Happens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34F58-8886-447E-8CFC-C3E63E7BF7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78"/>
          <a:stretch/>
        </p:blipFill>
        <p:spPr>
          <a:xfrm>
            <a:off x="8538755" y="2233748"/>
            <a:ext cx="2277325" cy="3325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611B8-3964-4A28-85DA-9A86AD3503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8" t="1586" r="6960" b="1"/>
          <a:stretch/>
        </p:blipFill>
        <p:spPr>
          <a:xfrm>
            <a:off x="1375920" y="2185849"/>
            <a:ext cx="2277325" cy="332503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EBB539-BA55-4FEE-874C-D6B7D9155CB3}"/>
              </a:ext>
            </a:extLst>
          </p:cNvPr>
          <p:cNvSpPr txBox="1">
            <a:spLocks/>
          </p:cNvSpPr>
          <p:nvPr/>
        </p:nvSpPr>
        <p:spPr>
          <a:xfrm>
            <a:off x="8538754" y="5558778"/>
            <a:ext cx="2277325" cy="531346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GB" sz="3600" dirty="0"/>
              <a:t>Henry Crofts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8C1D3-E2A4-429E-96FC-DB92DB5F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Level 6 – Group 3</a:t>
            </a:r>
          </a:p>
        </p:txBody>
      </p:sp>
    </p:spTree>
    <p:extLst>
      <p:ext uri="{BB962C8B-B14F-4D97-AF65-F5344CB8AC3E}">
        <p14:creationId xmlns:p14="http://schemas.microsoft.com/office/powerpoint/2010/main" val="2587349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Whale Event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2798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Seagull and Mop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132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Steering the Ship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596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6BD1-9C1D-4AB2-B9C9-9893889E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609600"/>
            <a:ext cx="10348803" cy="9704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Flow Chart</a:t>
            </a:r>
            <a:endParaRPr lang="en-GB" sz="4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B1B39C-768A-4936-A56C-491FA9784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3125" y="1833440"/>
            <a:ext cx="6805749" cy="441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07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5 Seconds</a:t>
            </a:r>
            <a:endParaRPr lang="en-GB"/>
          </a:p>
        </p:txBody>
      </p:sp>
      <p:pic>
        <p:nvPicPr>
          <p:cNvPr id="9" name="Picture 8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F8249FF1-4872-4997-BD79-C4EC34852C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16014" b="-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05851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20 Seconds</a:t>
            </a:r>
            <a:endParaRPr lang="en-GB"/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49CBCB06-025B-4FEA-A135-BC7BB8DB1A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9" r="15944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7138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40 Seconds</a:t>
            </a:r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7B59A5CD-B964-431B-9722-458CC5AA9B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45" r="11218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6894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1 Minute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DD53CD6E-D831-4437-A2A3-FB9BFD0794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7" r="17236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7328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 dirty="0"/>
              <a:t>Gameplay: 2 Minutes</a:t>
            </a:r>
            <a:endParaRPr lang="en-GB"/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DFEEBE90-9F16-4E18-A570-4C0930C6FB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6" r="13783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3393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13B30-5D66-4C1D-9A68-7EB387B59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Telegraphing Ship Health</a:t>
            </a:r>
          </a:p>
        </p:txBody>
      </p:sp>
      <p:pic>
        <p:nvPicPr>
          <p:cNvPr id="4" name="2018-11-12_02-38-17">
            <a:hlinkClick r:id="" action="ppaction://media"/>
            <a:extLst>
              <a:ext uri="{FF2B5EF4-FFF2-40B4-BE49-F238E27FC236}">
                <a16:creationId xmlns:a16="http://schemas.microsoft.com/office/drawing/2014/main" id="{045BE3C8-4B89-4338-83F1-4DFE34B6C0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7642" y="1901824"/>
            <a:ext cx="9337675" cy="419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11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AF4B3-7437-4AE6-89A2-A290000C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Logline</a:t>
            </a:r>
          </a:p>
        </p:txBody>
      </p:sp>
      <p:pic>
        <p:nvPicPr>
          <p:cNvPr id="4" name="Picture 3" descr="A picture containing sky, LEGO&#10;&#10;Description generated with very high confidence">
            <a:extLst>
              <a:ext uri="{FF2B5EF4-FFF2-40B4-BE49-F238E27FC236}">
                <a16:creationId xmlns:a16="http://schemas.microsoft.com/office/drawing/2014/main" id="{1084C46F-2847-489E-9A66-FBE99FD03B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6" r="25786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39590-1D23-4E0F-A82C-5CEC2853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r>
              <a:rPr lang="en-US" sz="3200" dirty="0"/>
              <a:t>Local coop resource management game where players must coordinate to resolve hazards and manage activities, figuring out the optimal strategy</a:t>
            </a:r>
            <a:endParaRPr lang="en-GB" sz="3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7110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C0E3E-253B-4E07-8733-BE3CFEEDA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4 Minutes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DCABC2D-990B-4B10-A679-8754C3A09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1" r="15663" b="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D8B5B7A8-F96E-43E6-99D6-4B7E2340C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218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GB"/>
              <a:t>Gameplay: 5 Minutes</a:t>
            </a:r>
          </a:p>
        </p:txBody>
      </p:sp>
      <p:pic>
        <p:nvPicPr>
          <p:cNvPr id="5" name="Picture 4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5DFB1C4C-A0ED-48E3-865E-8D85442862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3" r="15419" b="-2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9" name="Straight Connector 11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3"/>
            <a:ext cx="3690257" cy="3755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6329CBCE-21AE-419D-AC1F-8ACF510A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FF2DA012-1414-493D-888F-5D99D0BDA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5527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D8B29-ABE1-4516-B854-2CE1747A3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Reward Schedules</a:t>
            </a:r>
          </a:p>
        </p:txBody>
      </p:sp>
      <p:pic>
        <p:nvPicPr>
          <p:cNvPr id="1026" name="Picture 2" descr="https://cdn.discordapp.com/attachments/281894021457248257/511465837459275776/unknown.png">
            <a:extLst>
              <a:ext uri="{FF2B5EF4-FFF2-40B4-BE49-F238E27FC236}">
                <a16:creationId xmlns:a16="http://schemas.microsoft.com/office/drawing/2014/main" id="{A20D3B5A-29A0-40B4-B78B-EE0BA433DFF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63" y="2044192"/>
            <a:ext cx="4938712" cy="362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discordapp.com/attachments/281894021457248257/511465899765661699/unknown.png">
            <a:extLst>
              <a:ext uri="{FF2B5EF4-FFF2-40B4-BE49-F238E27FC236}">
                <a16:creationId xmlns:a16="http://schemas.microsoft.com/office/drawing/2014/main" id="{79699CD9-4A32-4491-A71E-59544E530C6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238" y="2128920"/>
            <a:ext cx="4937125" cy="345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772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8B1F9-1110-402C-829E-BD681E6D1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654" y="504137"/>
            <a:ext cx="4848690" cy="64032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Rewards Animation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REWARDfthenrydesign">
            <a:hlinkClick r:id="" action="ppaction://media"/>
            <a:extLst>
              <a:ext uri="{FF2B5EF4-FFF2-40B4-BE49-F238E27FC236}">
                <a16:creationId xmlns:a16="http://schemas.microsoft.com/office/drawing/2014/main" id="{AABB50B6-3209-4403-BC8A-5667CBD108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7894" y="1247860"/>
            <a:ext cx="10356211" cy="487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9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2A90-BC81-479C-B634-C2F22DAD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How the Game has Developed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5B40-37A6-42AC-91B2-CB06B8225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Updated mechanics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All mechanics implemented (independently)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Animation sequence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Updated existing assets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Implemented assets for new mechanics</a:t>
            </a:r>
          </a:p>
        </p:txBody>
      </p:sp>
    </p:spTree>
    <p:extLst>
      <p:ext uri="{BB962C8B-B14F-4D97-AF65-F5344CB8AC3E}">
        <p14:creationId xmlns:p14="http://schemas.microsoft.com/office/powerpoint/2010/main" val="1250514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1C468-0850-4471-B7D7-D7CD74833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Work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C9F43-A3CB-4B9B-8405-482E346AA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sprint 8: </a:t>
            </a:r>
            <a:r>
              <a:rPr lang="en-GB" b="1" dirty="0"/>
              <a:t>Tom:  estimated 12h 50m - logged 13h 15m | Henry: estimated: 12h - logged:  11h 10m</a:t>
            </a:r>
            <a:endParaRPr lang="en-GB" dirty="0"/>
          </a:p>
          <a:p>
            <a:r>
              <a:rPr lang="en-US" dirty="0"/>
              <a:t>For sprint 9: </a:t>
            </a:r>
            <a:r>
              <a:rPr lang="en-GB" b="1" dirty="0"/>
              <a:t>Tom (12h estimated – 10h 35m) | Henry: (11h 30m estimated - 10h 10m logged)</a:t>
            </a:r>
            <a:endParaRPr lang="en-GB" dirty="0"/>
          </a:p>
          <a:p>
            <a:r>
              <a:rPr lang="en-US" dirty="0"/>
              <a:t>For sprint 10: </a:t>
            </a:r>
            <a:r>
              <a:rPr lang="en-GB" b="1" dirty="0"/>
              <a:t>Tom (13h estimated – 13h 15m) | Henry: (12h 15m estimated - 12h 30m logged)</a:t>
            </a:r>
            <a:endParaRPr lang="en-GB" dirty="0"/>
          </a:p>
          <a:p>
            <a:r>
              <a:rPr lang="en-US" dirty="0"/>
              <a:t>For sprint 11: </a:t>
            </a:r>
            <a:r>
              <a:rPr lang="en-GB" b="1" dirty="0"/>
              <a:t>Tom (11h 30m estimated – 15h logged) | Henry: (12h 30m estimated – 13h 15m logged)</a:t>
            </a:r>
            <a:endParaRPr lang="en-GB" dirty="0"/>
          </a:p>
          <a:p>
            <a:endParaRPr lang="en-GB" dirty="0"/>
          </a:p>
          <a:p>
            <a:r>
              <a:rPr lang="en-GB" dirty="0"/>
              <a:t>TOTAL (OVER 4 WEEKS)</a:t>
            </a:r>
          </a:p>
          <a:p>
            <a:r>
              <a:rPr lang="en-GB" dirty="0"/>
              <a:t>Tom: 52hours 5minutes</a:t>
            </a:r>
          </a:p>
          <a:p>
            <a:r>
              <a:rPr lang="en-GB" dirty="0"/>
              <a:t>Henry: 46hours 55minutes</a:t>
            </a:r>
          </a:p>
          <a:p>
            <a:r>
              <a:rPr lang="en-GB" dirty="0"/>
              <a:t>Difference can be put down to Player UI task + production of 3D models/animations.</a:t>
            </a:r>
          </a:p>
        </p:txBody>
      </p:sp>
    </p:spTree>
    <p:extLst>
      <p:ext uri="{BB962C8B-B14F-4D97-AF65-F5344CB8AC3E}">
        <p14:creationId xmlns:p14="http://schemas.microsoft.com/office/powerpoint/2010/main" val="4110422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2A90-BC81-479C-B634-C2F22DAD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Plan for Christmas Vacation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B5B40-37A6-42AC-91B2-CB06B8225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Collate work - ensure all compatible, bug free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Game managers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Be in position for playtesting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Once achieved </a:t>
            </a:r>
            <a:r>
              <a:rPr lang="en-GB" sz="3200"/>
              <a:t>can implement TUTORIAL / </a:t>
            </a:r>
            <a:r>
              <a:rPr lang="en-GB" sz="3200" dirty="0"/>
              <a:t>‘saving’ / customisation / character select / rewards / quests</a:t>
            </a:r>
          </a:p>
        </p:txBody>
      </p:sp>
    </p:spTree>
    <p:extLst>
      <p:ext uri="{BB962C8B-B14F-4D97-AF65-F5344CB8AC3E}">
        <p14:creationId xmlns:p14="http://schemas.microsoft.com/office/powerpoint/2010/main" val="12178136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11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2BFD788-FE9A-4DB3-B485-EE45CB3010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6" r="22664" b="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31" name="Rectangle 13">
            <a:extLst>
              <a:ext uri="{FF2B5EF4-FFF2-40B4-BE49-F238E27FC236}">
                <a16:creationId xmlns:a16="http://schemas.microsoft.com/office/drawing/2014/main" id="{E9ED41B5-F9B0-4DE1-8C59-A980468A7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0364C5-3E1B-45AD-9FE3-5CD3F3A32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482A030-873A-4216-B6A6-C3348B9CA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841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F4B3-7437-4AE6-89A2-A290000C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Psychographic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39590-1D23-4E0F-A82C-5CEC2853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6810" y="1737360"/>
            <a:ext cx="10058400" cy="40233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Terry Goldhorn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Aspiring Personal Trainer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Goal oriented / Targets / Progression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Social, plays games and goes out with friends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Student 20 y/o – Sport Sciences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Shared Accommodation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/>
              <a:t>Morning Run / Lectures / Work / Evening Downtime</a:t>
            </a:r>
          </a:p>
        </p:txBody>
      </p:sp>
      <p:pic>
        <p:nvPicPr>
          <p:cNvPr id="4" name="Picture 3" descr="Related image">
            <a:extLst>
              <a:ext uri="{FF2B5EF4-FFF2-40B4-BE49-F238E27FC236}">
                <a16:creationId xmlns:a16="http://schemas.microsoft.com/office/drawing/2014/main" id="{DF8E2BD2-32C7-4352-844E-9BAC4493BA6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7900" y="3429000"/>
            <a:ext cx="2324100" cy="2905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639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Ship Hold: Retrieve items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36574"/>
            <a:ext cx="3084844" cy="33660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pPr marL="0" indent="0">
              <a:buNone/>
            </a:pP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1306150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3B90B8B-F76B-4130-8370-38033EEAC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Cannon &amp; UI</a:t>
            </a:r>
          </a:p>
        </p:txBody>
      </p:sp>
      <p:pic>
        <p:nvPicPr>
          <p:cNvPr id="7" name="Picture 6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C42F11F3-D1E1-414E-9F80-163447AF31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r="5856" b="-1"/>
          <a:stretch/>
        </p:blipFill>
        <p:spPr>
          <a:xfrm>
            <a:off x="633998" y="3151618"/>
            <a:ext cx="4020297" cy="247613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2D93264-3FF9-4175-A7FA-F927F0F77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oy, LEGO&#10;&#10;Description generated with very high confidence">
            <a:extLst>
              <a:ext uri="{FF2B5EF4-FFF2-40B4-BE49-F238E27FC236}">
                <a16:creationId xmlns:a16="http://schemas.microsoft.com/office/drawing/2014/main" id="{EAEB17AF-A745-4D0C-BE10-071B35287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" r="6577" b="-3"/>
          <a:stretch/>
        </p:blipFill>
        <p:spPr>
          <a:xfrm>
            <a:off x="633999" y="33774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Load items into cannon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torch to fire cannon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C67939-3FD0-4B45-8AA4-9FE55C7E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81A96A-A87C-4F87-845A-3B0A6529F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8847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64151-6CA9-42BE-9F74-F9CA0899E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Loading The Cannon</a:t>
            </a:r>
          </a:p>
        </p:txBody>
      </p:sp>
      <p:pic>
        <p:nvPicPr>
          <p:cNvPr id="4" name="Ship_Fires_3_Trim">
            <a:hlinkClick r:id="" action="ppaction://media"/>
            <a:extLst>
              <a:ext uri="{FF2B5EF4-FFF2-40B4-BE49-F238E27FC236}">
                <a16:creationId xmlns:a16="http://schemas.microsoft.com/office/drawing/2014/main" id="{BFEE3D62-61CC-4C8C-825C-635222610F9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203" end="0.6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785" y="2078275"/>
            <a:ext cx="835243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7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802D78-08AE-4322-A011-F916F2D42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Show Enemy Flag Location</a:t>
            </a:r>
          </a:p>
        </p:txBody>
      </p:sp>
      <p:pic>
        <p:nvPicPr>
          <p:cNvPr id="5" name="Picture 4" descr="A picture containing LEGO, toy&#10;&#10;Description generated with very high confidence">
            <a:extLst>
              <a:ext uri="{FF2B5EF4-FFF2-40B4-BE49-F238E27FC236}">
                <a16:creationId xmlns:a16="http://schemas.microsoft.com/office/drawing/2014/main" id="{239231CD-0A49-458D-B66C-D6A199F40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8" r="29200" b="-2"/>
          <a:stretch/>
        </p:blipFill>
        <p:spPr>
          <a:xfrm>
            <a:off x="2724581" y="581099"/>
            <a:ext cx="1929714" cy="24761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FA3E87-F218-4BA5-921F-838DB6FC6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1894414E-962A-4BE1-BA9A-91869E47B2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52" b="-2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4679" y="2198914"/>
            <a:ext cx="6405063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598703-F094-4F74-93F0-945A832F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AC4F6F-0DD7-4E3F-ADF7-26B8E8797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 descr="A picture containing LEGO, toy, sky&#10;&#10;Description generated with very high confidence">
            <a:extLst>
              <a:ext uri="{FF2B5EF4-FFF2-40B4-BE49-F238E27FC236}">
                <a16:creationId xmlns:a16="http://schemas.microsoft.com/office/drawing/2014/main" id="{B71833F5-ECF7-4BFE-BDC9-38E81F0EE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17"/>
          <a:stretch/>
        </p:blipFill>
        <p:spPr>
          <a:xfrm>
            <a:off x="648944" y="581099"/>
            <a:ext cx="1923396" cy="24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91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4AFD-359C-4FA1-AB68-8DE9281A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Enemy cannon hit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E6526-48BD-42AB-BDFF-6D9D90D3D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348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6A9EB-5EB6-403C-9127-BCF2AC72A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Crow’s Nest Call Outs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9D068-8760-43E4-BFDF-047958DE8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6A9C47-05FB-4FD5-AF29-E5EF310A3559}"/>
              </a:ext>
            </a:extLst>
          </p:cNvPr>
          <p:cNvSpPr txBox="1">
            <a:spLocks/>
          </p:cNvSpPr>
          <p:nvPr/>
        </p:nvSpPr>
        <p:spPr>
          <a:xfrm>
            <a:off x="5170428" y="2431525"/>
            <a:ext cx="6405063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Warns players about hazards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992681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Ship Happens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146194"/>
      </a:accent1>
      <a:accent2>
        <a:srgbClr val="803B0E"/>
      </a:accent2>
      <a:accent3>
        <a:srgbClr val="803B0E"/>
      </a:accent3>
      <a:accent4>
        <a:srgbClr val="4AA8E6"/>
      </a:accent4>
      <a:accent5>
        <a:srgbClr val="FFFFFF"/>
      </a:accent5>
      <a:accent6>
        <a:srgbClr val="C62324"/>
      </a:accent6>
      <a:hlink>
        <a:srgbClr val="0D2E46"/>
      </a:hlink>
      <a:folHlink>
        <a:srgbClr val="356A9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1451</TotalTime>
  <Words>350</Words>
  <Application>Microsoft Office PowerPoint</Application>
  <PresentationFormat>Widescreen</PresentationFormat>
  <Paragraphs>62</Paragraphs>
  <Slides>27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Retrospect</vt:lpstr>
      <vt:lpstr>Level 6 – Group 3</vt:lpstr>
      <vt:lpstr>Logline</vt:lpstr>
      <vt:lpstr>Psychographic</vt:lpstr>
      <vt:lpstr>Ship Hold: Retrieve items</vt:lpstr>
      <vt:lpstr>Cannon &amp; UI</vt:lpstr>
      <vt:lpstr>Loading The Cannon</vt:lpstr>
      <vt:lpstr>Show Enemy Flag Location</vt:lpstr>
      <vt:lpstr>Enemy cannon hit location</vt:lpstr>
      <vt:lpstr>Crow’s Nest Call Outs</vt:lpstr>
      <vt:lpstr>Whale Event</vt:lpstr>
      <vt:lpstr>Seagull and Mop</vt:lpstr>
      <vt:lpstr>Steering the Ship</vt:lpstr>
      <vt:lpstr>Flow Chart</vt:lpstr>
      <vt:lpstr>Gameplay: 5 Seconds</vt:lpstr>
      <vt:lpstr>Gameplay: 20 Seconds</vt:lpstr>
      <vt:lpstr>Gameplay: 40 Seconds</vt:lpstr>
      <vt:lpstr>Gameplay: 1 Minute</vt:lpstr>
      <vt:lpstr>Gameplay: 2 Minutes</vt:lpstr>
      <vt:lpstr>Telegraphing Ship Health</vt:lpstr>
      <vt:lpstr>Gameplay: 4 Minutes</vt:lpstr>
      <vt:lpstr>Gameplay: 5 Minutes</vt:lpstr>
      <vt:lpstr>Reward Schedules</vt:lpstr>
      <vt:lpstr>Rewards Animation</vt:lpstr>
      <vt:lpstr>How the Game has Developed</vt:lpstr>
      <vt:lpstr>Work Completed</vt:lpstr>
      <vt:lpstr>Plan for Christmas Vacation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gibbs</dc:creator>
  <cp:lastModifiedBy>tom gibbs</cp:lastModifiedBy>
  <cp:revision>98</cp:revision>
  <dcterms:created xsi:type="dcterms:W3CDTF">2018-10-01T07:12:03Z</dcterms:created>
  <dcterms:modified xsi:type="dcterms:W3CDTF">2018-12-09T13:33:27Z</dcterms:modified>
</cp:coreProperties>
</file>

<file path=docProps/thumbnail.jpeg>
</file>